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94D7E-7063-44FA-B52D-B9BE8F90386A}" type="datetimeFigureOut">
              <a:rPr lang="zh-CN" altLang="en-US" smtClean="0"/>
              <a:t>2016/11/28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D0BD4-9EB6-4EFE-B690-E9D8101F3EA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4.mp4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6.mp4"/><Relationship Id="rId7" Type="http://schemas.openxmlformats.org/officeDocument/2006/relationships/image" Target="../media/image9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6.mp4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8.mp4"/><Relationship Id="rId7" Type="http://schemas.openxmlformats.org/officeDocument/2006/relationships/image" Target="../media/image9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8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E:\Chen\work of PHD\Experiment\Buckling of Composite Strip\Compress Buckling_Lab Material\Buckle Simulation_F Load\F Loading_U3 Clamp_Laminate with Cir-Cutout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36675" y="1405890"/>
            <a:ext cx="4833620" cy="272224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2289810" y="4342130"/>
            <a:ext cx="5393055" cy="3352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en-US" altLang="zh-CN" sz="1600" b="0" u="none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[0°]</a:t>
            </a:r>
            <a:r>
              <a:rPr lang="en-US" altLang="zh-CN" sz="1600" b="0" u="none" baseline="-2500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10   </a:t>
            </a:r>
            <a:r>
              <a:rPr lang="en-US" altLang="zh-CN" sz="1600" b="0" u="none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[0°/90°]</a:t>
            </a:r>
            <a:r>
              <a:rPr lang="en-US" altLang="zh-CN" sz="1600" b="0" u="none" baseline="-2500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5   </a:t>
            </a:r>
            <a:r>
              <a:rPr lang="en-US" altLang="zh-CN" sz="1600" b="0" u="none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[45°/-45°]</a:t>
            </a:r>
            <a:r>
              <a:rPr lang="en-US" altLang="zh-CN" sz="1600" b="0" u="none" baseline="-2500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5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772910" y="2053590"/>
            <a:ext cx="5120005" cy="2288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ym typeface="+mn-ea"/>
              </a:rPr>
              <a:t>1</a:t>
            </a:r>
            <a:r>
              <a:rPr lang="zh-CN" altLang="zh-CN" dirty="0" smtClean="0">
                <a:sym typeface="+mn-ea"/>
              </a:rPr>
              <a:t>、</a:t>
            </a:r>
            <a:r>
              <a:rPr lang="en-US" altLang="zh-CN" dirty="0" smtClean="0">
                <a:sym typeface="+mn-ea"/>
              </a:rPr>
              <a:t>Abaqus</a:t>
            </a:r>
            <a:r>
              <a:rPr lang="zh-CN" altLang="en-US" dirty="0" smtClean="0">
                <a:sym typeface="+mn-ea"/>
              </a:rPr>
              <a:t>内置模型</a:t>
            </a:r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UMAT</a:t>
            </a:r>
            <a:r>
              <a:rPr lang="zh-CN" altLang="en-US"/>
              <a:t>子程序模型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均采用</a:t>
            </a:r>
            <a:r>
              <a:rPr lang="en-US" altLang="zh-CN"/>
              <a:t>hashin</a:t>
            </a:r>
            <a:r>
              <a:rPr lang="zh-CN" altLang="en-US"/>
              <a:t>失效准则，连续损伤模型。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ll damage2 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10281" y="38946"/>
            <a:ext cx="5975388" cy="41960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096877" y="4284933"/>
            <a:ext cx="2412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Abaqus</a:t>
            </a:r>
            <a:r>
              <a:rPr lang="zh-CN" altLang="en-US" dirty="0" smtClean="0"/>
              <a:t>内置模型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527742" y="4234996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UMAT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pic>
        <p:nvPicPr>
          <p:cNvPr id="8" name="FT &amp; Shear 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043" y="27345"/>
            <a:ext cx="6009238" cy="421925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7311" y="5396813"/>
            <a:ext cx="1972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[0]</a:t>
            </a:r>
            <a:r>
              <a:rPr lang="en-US" altLang="zh-CN" sz="2400" baseline="-25000" dirty="0" smtClean="0"/>
              <a:t>10</a:t>
            </a:r>
            <a:endParaRPr lang="zh-CN" altLang="en-US" sz="2400" baseline="-25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5505" y="4366895"/>
            <a:ext cx="2948305" cy="2440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All damage2 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87744" y="0"/>
            <a:ext cx="6055790" cy="425251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07894" y="4287361"/>
            <a:ext cx="2412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Abaqus</a:t>
            </a:r>
            <a:r>
              <a:rPr lang="zh-CN" altLang="en-US" dirty="0" smtClean="0"/>
              <a:t>内置模型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591320" y="4252511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UMAT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pic>
        <p:nvPicPr>
          <p:cNvPr id="3" name="FT &amp; Shear 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6087853" cy="42744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47311" y="5396813"/>
            <a:ext cx="1972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[45/-45]</a:t>
            </a:r>
            <a:r>
              <a:rPr lang="en-US" altLang="zh-CN" sz="2400" baseline="-25000" dirty="0" smtClean="0"/>
              <a:t>5</a:t>
            </a:r>
            <a:endParaRPr lang="zh-CN" altLang="en-US" sz="2400" baseline="-25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H="1">
            <a:off x="4618355" y="4275455"/>
            <a:ext cx="3021965" cy="25279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107894" y="4287361"/>
            <a:ext cx="2412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Abaqus</a:t>
            </a:r>
            <a:r>
              <a:rPr lang="zh-CN" altLang="en-US" dirty="0" smtClean="0"/>
              <a:t>内置模型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591320" y="4252511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UMAT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08682" y="5396813"/>
            <a:ext cx="2998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[0/90]</a:t>
            </a:r>
            <a:r>
              <a:rPr lang="en-US" altLang="zh-CN" sz="2400" baseline="-25000" dirty="0" smtClean="0"/>
              <a:t>5 </a:t>
            </a:r>
            <a:r>
              <a:rPr lang="en-US" altLang="zh-CN" sz="2400" dirty="0" smtClean="0"/>
              <a:t> 0°</a:t>
            </a:r>
            <a:r>
              <a:rPr lang="zh-CN" altLang="en-US" sz="2400" dirty="0" smtClean="0"/>
              <a:t>层</a:t>
            </a:r>
            <a:r>
              <a:rPr lang="en-US" altLang="zh-CN" sz="2400" dirty="0" smtClean="0"/>
              <a:t>   </a:t>
            </a:r>
            <a:endParaRPr lang="zh-CN" altLang="en-US" sz="2400" dirty="0"/>
          </a:p>
        </p:txBody>
      </p:sp>
      <p:pic>
        <p:nvPicPr>
          <p:cNvPr id="4" name="FT &amp; Shear for 0 pl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35" y="34925"/>
            <a:ext cx="5937250" cy="42525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9910" y="4374515"/>
            <a:ext cx="3040380" cy="2506345"/>
          </a:xfrm>
          <a:prstGeom prst="rect">
            <a:avLst/>
          </a:prstGeom>
        </p:spPr>
      </p:pic>
      <p:pic>
        <p:nvPicPr>
          <p:cNvPr id="2" name="all damage for 0 ply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36615" y="34925"/>
            <a:ext cx="7149023" cy="42524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107894" y="4287361"/>
            <a:ext cx="2412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Abaqus</a:t>
            </a:r>
            <a:r>
              <a:rPr lang="zh-CN" altLang="en-US" dirty="0" smtClean="0"/>
              <a:t>内置模型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591320" y="4252511"/>
            <a:ext cx="154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UMAT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08682" y="5396813"/>
            <a:ext cx="2998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[0/90]</a:t>
            </a:r>
            <a:r>
              <a:rPr lang="en-US" altLang="zh-CN" sz="2400" baseline="-25000" dirty="0" smtClean="0"/>
              <a:t>5 </a:t>
            </a:r>
            <a:r>
              <a:rPr lang="en-US" altLang="zh-CN" sz="2400" dirty="0" smtClean="0"/>
              <a:t> 90°</a:t>
            </a:r>
            <a:r>
              <a:rPr lang="zh-CN" altLang="en-US" sz="2400" dirty="0" smtClean="0"/>
              <a:t>层</a:t>
            </a:r>
            <a:r>
              <a:rPr lang="en-US" altLang="zh-CN" sz="2400" dirty="0" smtClean="0"/>
              <a:t>   </a:t>
            </a:r>
            <a:endParaRPr lang="zh-CN" altLang="en-US" sz="2400" dirty="0"/>
          </a:p>
        </p:txBody>
      </p:sp>
      <p:pic>
        <p:nvPicPr>
          <p:cNvPr id="4" name="FT &amp; Shear for 90 pl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0"/>
            <a:ext cx="6056607" cy="425251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105" y="4284980"/>
            <a:ext cx="3040380" cy="2506345"/>
          </a:xfrm>
          <a:prstGeom prst="rect">
            <a:avLst/>
          </a:prstGeom>
        </p:spPr>
      </p:pic>
      <p:pic>
        <p:nvPicPr>
          <p:cNvPr id="2" name="all damage for 90 ply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56606" y="0"/>
            <a:ext cx="7094950" cy="42202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71</Words>
  <Application>Microsoft Office PowerPoint</Application>
  <PresentationFormat>宽屏</PresentationFormat>
  <Paragraphs>20</Paragraphs>
  <Slides>5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宋体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dell</cp:lastModifiedBy>
  <cp:revision>22</cp:revision>
  <dcterms:created xsi:type="dcterms:W3CDTF">2016-11-06T06:55:00Z</dcterms:created>
  <dcterms:modified xsi:type="dcterms:W3CDTF">2016-11-28T08:03:10Z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

<file path=docProps/thumbnail.jpeg>
</file>